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"/>
  </p:notesMasterIdLst>
  <p:sldIdLst>
    <p:sldId id="258" r:id="rId2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79" d="100"/>
          <a:sy n="79" d="100"/>
        </p:scale>
        <p:origin x="29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29" y="-15220"/>
            <a:ext cx="5452542" cy="9906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4" y="6499044"/>
            <a:ext cx="551993" cy="1417462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433" y="8418828"/>
            <a:ext cx="1752812" cy="13548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76" y="2013262"/>
            <a:ext cx="4431742" cy="5147951"/>
          </a:xfrm>
        </p:spPr>
        <p:txBody>
          <a:bodyPr anchor="b"/>
          <a:lstStyle>
            <a:lvl1pPr algn="ctr">
              <a:defRPr sz="3375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811" y="8415934"/>
            <a:ext cx="791394" cy="1354814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5" y="8069263"/>
            <a:ext cx="740084" cy="695705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8" y="9013091"/>
            <a:ext cx="1065931" cy="695707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525110"/>
            <a:ext cx="504063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6725" y="2558407"/>
            <a:ext cx="4902002" cy="6285266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929" y="330201"/>
            <a:ext cx="740084" cy="99938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610362" y="7607808"/>
            <a:ext cx="157734" cy="898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5376672" cy="9906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651456" y="8649188"/>
            <a:ext cx="1900461" cy="38918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596646" y="7607808"/>
            <a:ext cx="164592" cy="8629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02" y="527404"/>
            <a:ext cx="5516510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637014"/>
            <a:ext cx="5452542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18" y="519251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38752"/>
            <a:ext cx="6858000" cy="10644751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363302" y="1371248"/>
            <a:ext cx="5915024" cy="6514570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109840"/>
            <a:ext cx="5425315" cy="5134152"/>
          </a:xfrm>
        </p:spPr>
        <p:txBody>
          <a:bodyPr anchor="b"/>
          <a:lstStyle>
            <a:lvl1pPr>
              <a:defRPr sz="3375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35" y="-157185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18" y="527404"/>
            <a:ext cx="5502794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63" y="527404"/>
            <a:ext cx="4942443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31832" y="2428347"/>
            <a:ext cx="2645474" cy="1190095"/>
          </a:xfrm>
        </p:spPr>
        <p:txBody>
          <a:bodyPr anchor="b"/>
          <a:lstStyle>
            <a:lvl1pPr marL="0" indent="0">
              <a:buNone/>
              <a:defRPr sz="1350" b="1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31832" y="3618442"/>
            <a:ext cx="2645474" cy="5322183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703530"/>
            <a:ext cx="6858000" cy="10644751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471487" y="1178368"/>
            <a:ext cx="5915024" cy="215056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3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25853"/>
            <a:ext cx="5915025" cy="1914702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5" y="-159254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-1524000" y="1524000"/>
            <a:ext cx="9906000" cy="6858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01446" y="338089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458" y="527403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2968621" cy="7039681"/>
          </a:xfrm>
        </p:spPr>
        <p:txBody>
          <a:bodyPr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  <a:lvl2pPr>
              <a:defRPr sz="1575">
                <a:latin typeface="Poppins" pitchFamily="2" charset="77"/>
                <a:cs typeface="Poppins" pitchFamily="2" charset="77"/>
              </a:defRPr>
            </a:lvl2pPr>
            <a:lvl3pPr>
              <a:defRPr sz="1350">
                <a:latin typeface="Poppins" pitchFamily="2" charset="77"/>
                <a:cs typeface="Poppins" pitchFamily="2" charset="77"/>
              </a:defRPr>
            </a:lvl3pPr>
            <a:lvl4pPr>
              <a:defRPr sz="1125">
                <a:latin typeface="Poppins" pitchFamily="2" charset="77"/>
                <a:cs typeface="Poppins" pitchFamily="2" charset="77"/>
              </a:defRPr>
            </a:lvl4pPr>
            <a:lvl5pPr>
              <a:defRPr sz="1125">
                <a:latin typeface="Poppins" pitchFamily="2" charset="77"/>
                <a:cs typeface="Poppins" pitchFamily="2" charset="77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45" y="0"/>
            <a:ext cx="5452542" cy="990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426280"/>
            <a:ext cx="2211883" cy="1545519"/>
          </a:xfrm>
        </p:spPr>
        <p:txBody>
          <a:bodyPr anchor="b"/>
          <a:lstStyle>
            <a:lvl1pPr>
              <a:defRPr sz="18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299605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>
                <a:latin typeface="Poppins" pitchFamily="2" charset="77"/>
                <a:cs typeface="Poppins" pitchFamily="2" charset="77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5" y="237072"/>
            <a:ext cx="740084" cy="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31.12.2022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1A979E-1FD9-79E2-89A1-29F7337A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14" y="-1"/>
            <a:ext cx="6627986" cy="996851"/>
          </a:xfrm>
        </p:spPr>
        <p:txBody>
          <a:bodyPr/>
          <a:lstStyle/>
          <a:p>
            <a:r>
              <a:rPr lang="en-GB" dirty="0"/>
              <a:t>RL – </a:t>
            </a:r>
            <a:r>
              <a:rPr lang="en-GB" dirty="0" err="1"/>
              <a:t>Erweitertes</a:t>
            </a:r>
            <a:r>
              <a:rPr lang="en-GB" dirty="0"/>
              <a:t> Labyrinth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05B1DEF-7272-519E-E5D6-0F39C74EBD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056697"/>
              </p:ext>
            </p:extLst>
          </p:nvPr>
        </p:nvGraphicFramePr>
        <p:xfrm>
          <a:off x="316991" y="1743456"/>
          <a:ext cx="6193542" cy="6768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326">
                  <a:extLst>
                    <a:ext uri="{9D8B030D-6E8A-4147-A177-3AD203B41FA5}">
                      <a16:colId xmlns:a16="http://schemas.microsoft.com/office/drawing/2014/main" val="534262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90706360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08417704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79187657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166979299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17530827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62893848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24002571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837825853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57426132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3221300254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147186916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088761590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221150392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684101875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4020550036"/>
                    </a:ext>
                  </a:extLst>
                </a:gridCol>
                <a:gridCol w="364326">
                  <a:extLst>
                    <a:ext uri="{9D8B030D-6E8A-4147-A177-3AD203B41FA5}">
                      <a16:colId xmlns:a16="http://schemas.microsoft.com/office/drawing/2014/main" val="556711120"/>
                    </a:ext>
                  </a:extLst>
                </a:gridCol>
              </a:tblGrid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54726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567357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333561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048204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30673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867869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207901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442222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705567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8341314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548300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2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204932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⬤</a:t>
                      </a:r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130246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992416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57577893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741398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1870979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4711865"/>
                  </a:ext>
                </a:extLst>
              </a:tr>
              <a:tr h="8406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51435" marR="51435" marT="25718" marB="2571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06814"/>
                  </a:ext>
                </a:extLst>
              </a:tr>
            </a:tbl>
          </a:graphicData>
        </a:graphic>
      </p:graphicFrame>
      <p:pic>
        <p:nvPicPr>
          <p:cNvPr id="1028" name="Picture 4" descr="Free vector graphics of Robot">
            <a:extLst>
              <a:ext uri="{FF2B5EF4-FFF2-40B4-BE49-F238E27FC236}">
                <a16:creationId xmlns:a16="http://schemas.microsoft.com/office/drawing/2014/main" id="{A681F04E-5DA5-6053-2802-B5C4BEAD1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643" y="7647576"/>
            <a:ext cx="556713" cy="6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Battery">
            <a:extLst>
              <a:ext uri="{FF2B5EF4-FFF2-40B4-BE49-F238E27FC236}">
                <a16:creationId xmlns:a16="http://schemas.microsoft.com/office/drawing/2014/main" id="{892AE7CA-7421-D3A5-FD31-288F48D4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2902304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FBF8040-631D-0EE8-D963-D2FC7C6C2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008" y="221975"/>
            <a:ext cx="848978" cy="446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7628D1-B1E0-1B9B-28BC-E263655420B4}"/>
              </a:ext>
            </a:extLst>
          </p:cNvPr>
          <p:cNvSpPr txBox="1"/>
          <p:nvPr/>
        </p:nvSpPr>
        <p:spPr>
          <a:xfrm>
            <a:off x="2935223" y="3391968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</a:t>
            </a:r>
          </a:p>
        </p:txBody>
      </p:sp>
      <p:pic>
        <p:nvPicPr>
          <p:cNvPr id="2" name="Picture 6" descr="Free vector graphics of Battery">
            <a:extLst>
              <a:ext uri="{FF2B5EF4-FFF2-40B4-BE49-F238E27FC236}">
                <a16:creationId xmlns:a16="http://schemas.microsoft.com/office/drawing/2014/main" id="{28CC6080-70C6-BA56-D9C0-4D378E8F6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2" y="4361576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3426F1-71C4-863E-DB17-39D590A63F36}"/>
              </a:ext>
            </a:extLst>
          </p:cNvPr>
          <p:cNvSpPr txBox="1"/>
          <p:nvPr/>
        </p:nvSpPr>
        <p:spPr>
          <a:xfrm>
            <a:off x="2935223" y="4851240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</a:p>
        </p:txBody>
      </p:sp>
      <p:pic>
        <p:nvPicPr>
          <p:cNvPr id="7" name="Picture 6" descr="Free vector graphics of Battery">
            <a:extLst>
              <a:ext uri="{FF2B5EF4-FFF2-40B4-BE49-F238E27FC236}">
                <a16:creationId xmlns:a16="http://schemas.microsoft.com/office/drawing/2014/main" id="{71D8367E-80EC-2CD2-71B5-B75452B3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7563470"/>
            <a:ext cx="448436" cy="5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E1DF89-5162-B80B-7C7E-3F498777B379}"/>
              </a:ext>
            </a:extLst>
          </p:cNvPr>
          <p:cNvSpPr txBox="1"/>
          <p:nvPr/>
        </p:nvSpPr>
        <p:spPr>
          <a:xfrm>
            <a:off x="1478279" y="8053134"/>
            <a:ext cx="98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75</a:t>
            </a:r>
          </a:p>
        </p:txBody>
      </p:sp>
    </p:spTree>
    <p:extLst>
      <p:ext uri="{BB962C8B-B14F-4D97-AF65-F5344CB8AC3E}">
        <p14:creationId xmlns:p14="http://schemas.microsoft.com/office/powerpoint/2010/main" val="2665111295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13</Words>
  <Application>Microsoft Office PowerPoint</Application>
  <PresentationFormat>A4 Paper (210x297 mm)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Enaris PPT Endfassung</vt:lpstr>
      <vt:lpstr>RL – Erweitertes Labyrinth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Menzinger Manuel</cp:lastModifiedBy>
  <cp:revision>19</cp:revision>
  <dcterms:created xsi:type="dcterms:W3CDTF">2021-08-31T10:26:40Z</dcterms:created>
  <dcterms:modified xsi:type="dcterms:W3CDTF">2022-12-31T07:51:49Z</dcterms:modified>
</cp:coreProperties>
</file>